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8" autoAdjust="0"/>
    <p:restoredTop sz="94660"/>
  </p:normalViewPr>
  <p:slideViewPr>
    <p:cSldViewPr>
      <p:cViewPr varScale="1">
        <p:scale>
          <a:sx n="85" d="100"/>
          <a:sy n="85" d="100"/>
        </p:scale>
        <p:origin x="53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09DC4D6-251A-4E32-9F58-5EF63A864BC7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8457CA08-D0DF-4B92-803D-2F678DDCE2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FE1E7E57-1F10-4268-99D2-CEDBAC6DAB5A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1D2386A3-2E31-4C9B-B0BE-45709ADB98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multiple</a:t>
            </a:r>
            <a:r>
              <a:rPr lang="en-US" baseline="0" dirty="0"/>
              <a:t> points, if necessary.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brief bullets and discuss</a:t>
            </a:r>
            <a:r>
              <a:rPr lang="en-US" baseline="0" dirty="0"/>
              <a:t> details verbally.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noProof="1"/>
              <a:t>Click to edit Master title style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noProof="1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440A-D04E-4FB0-ACBB-D1FD42651063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7EF4D-DD50-400C-9F04-EB20CB99416E}" type="slidenum">
              <a:rPr lang="en-US" sz="28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440A-D04E-4FB0-ACBB-D1FD42651063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7EF4D-DD50-400C-9F04-EB20CB99416E}" type="slidenum">
              <a:rPr lang="en-US" sz="28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440A-D04E-4FB0-ACBB-D1FD42651063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7EF4D-DD50-400C-9F04-EB20CB99416E}" type="slidenum">
              <a:rPr lang="en-US" sz="28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440A-D04E-4FB0-ACBB-D1FD42651063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7EF4D-DD50-400C-9F04-EB20CB99416E}" type="slidenum">
              <a:rPr lang="en-US" sz="28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ADA7-12A5-4168-87FD-0A7BA931419B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5A2C-8CF9-418C-929E-59F23F70E5F3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9BAF-DF50-49A9-A24B-E772F34D4EE8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9F9C-0FE7-4725-BBF1-3A439DEFF6B8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2ABE-290F-4556-9BE6-EA283C4356C3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7221-B4EC-499E-8F13-52A4FCD99E36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F042D-FBEA-40C8-ACF1-388DE857BC66}" type="datetime1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1A33440A-D04E-4FB0-ACBB-D1FD42651063}" type="datetime1">
              <a:rPr lang="en-US" smtClean="0"/>
              <a:pPr algn="r"/>
              <a:t>10/25/2017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E5C7EF4D-DD50-400C-9F04-EB20CB99416E}" type="slidenum">
              <a:rPr lang="en-US" sz="2800" smtClean="0">
                <a:solidFill>
                  <a:schemeClr val="tx2"/>
                </a:solidFill>
              </a:rPr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a Catchy Title</a:t>
            </a: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And a Subtitle too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Humor If It Makes Sense &amp; Viewers Understand The Reference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6C1738C-1343-4D65-B2D7-6B3E4719579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2" r="8052"/>
          <a:stretch>
            <a:fillRect/>
          </a:stretch>
        </p:blipFill>
        <p:spPr/>
      </p:pic>
      <p:sp>
        <p:nvSpPr>
          <p:cNvPr id="3" name="Rectangle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Everyone loves humor, if done correctly.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Evoke Emotions</a:t>
            </a:r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words, music and visuals to help evoke emotions.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934200" cy="1162050"/>
          </a:xfrm>
        </p:spPr>
        <p:txBody>
          <a:bodyPr>
            <a:normAutofit/>
          </a:bodyPr>
          <a:lstStyle/>
          <a:p>
            <a:r>
              <a:rPr lang="en-US" sz="4400" dirty="0"/>
              <a:t>Make Viewers Think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BFA8D-00FE-4ECE-BCE4-A2134039389C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533400" y="1447800"/>
            <a:ext cx="7162800" cy="698500"/>
          </a:xfrm>
        </p:spPr>
        <p:txBody>
          <a:bodyPr>
            <a:normAutofit/>
          </a:bodyPr>
          <a:lstStyle/>
          <a:p>
            <a:r>
              <a:rPr lang="en-US" sz="1800" dirty="0"/>
              <a:t>Some other text could go here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2743200"/>
            <a:ext cx="8153400" cy="3382963"/>
          </a:xfrm>
        </p:spPr>
        <p:txBody>
          <a:bodyPr/>
          <a:lstStyle/>
          <a:p>
            <a:pPr marL="82296" indent="0">
              <a:buNone/>
            </a:pPr>
            <a:r>
              <a:rPr lang="en-US" dirty="0"/>
              <a:t>Add some simple thought provoking questions to engage viewers.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Columns</a:t>
            </a: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dirty="0"/>
              <a:t>Add some information</a:t>
            </a:r>
          </a:p>
          <a:p>
            <a:r>
              <a:rPr lang="en-US" dirty="0"/>
              <a:t>Bullet points can be added too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AD0686-0A55-47F7-A624-C281E5288FE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Text, images, graphs and such can go here.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157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 idx="4294967295"/>
          </p:nvPr>
        </p:nvSpPr>
        <p:spPr>
          <a:xfrm>
            <a:off x="1295400" y="990600"/>
            <a:ext cx="7499350" cy="3382962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“If you want more videos and other [types of content you offer] just like this, go to [insert link].” 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4294967295"/>
          </p:nvPr>
        </p:nvSpPr>
        <p:spPr>
          <a:xfrm>
            <a:off x="2057400" y="4419600"/>
            <a:ext cx="6280150" cy="1219200"/>
          </a:xfrm>
        </p:spPr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en-CA" dirty="0"/>
              <a:t>Send them to your opt-in page and tell them what they can expect, so they have a good reason to go opt-in. </a:t>
            </a:r>
            <a:endParaRPr lang="en-US" dirty="0"/>
          </a:p>
          <a:p>
            <a:pPr marL="82296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1DE0C9A-E7EA-4130-A638-8C6570FF0C4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 for strategy recommendation</Template>
  <TotalTime>0</TotalTime>
  <Words>151</Words>
  <Application>Microsoft Office PowerPoint</Application>
  <PresentationFormat>On-screen Show (4:3)</PresentationFormat>
  <Paragraphs>23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Gill Sans MT</vt:lpstr>
      <vt:lpstr>Verdana</vt:lpstr>
      <vt:lpstr>Wingdings 2</vt:lpstr>
      <vt:lpstr>Solstice</vt:lpstr>
      <vt:lpstr>Add a Catchy Title</vt:lpstr>
      <vt:lpstr>Use Humor If It Makes Sense &amp; Viewers Understand The Reference</vt:lpstr>
      <vt:lpstr>Evoke Emotions</vt:lpstr>
      <vt:lpstr>Make Viewers Think</vt:lpstr>
      <vt:lpstr>Two Columns</vt:lpstr>
      <vt:lpstr>PowerPoint Presentation</vt:lpstr>
      <vt:lpstr>“If you want more videos and other [types of content you offer] just like this, go to [insert link].”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2017-10-25T16:19:43Z</dcterms:created>
  <dcterms:modified xsi:type="dcterms:W3CDTF">2017-10-25T17:15:45Z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TC101671299990</vt:lpwstr>
  </property>
</Properties>
</file>